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4630400" cy="30178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29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11DDA7-94A4-403F-B554-A6D4F1DD86F7}" v="97" dt="2021-11-02T14:54:26.6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45273"/>
  </p:normalViewPr>
  <p:slideViewPr>
    <p:cSldViewPr snapToGrid="0">
      <p:cViewPr varScale="1">
        <p:scale>
          <a:sx n="43" d="100"/>
          <a:sy n="43" d="100"/>
        </p:scale>
        <p:origin x="62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8DB28-044F-4069-911A-70A1424163A0}" type="datetimeFigureOut">
              <a:rPr lang="en-US"/>
              <a:t>11/3/2022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4051300" y="1143000"/>
            <a:ext cx="14960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8D7F2-F1C5-4394-9C84-E0257B16CE7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60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051300" y="1143000"/>
            <a:ext cx="149606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cs typeface="Calibri"/>
              </a:rPr>
              <a:t>Blackboard Ultra Course Banner Template Instructions</a:t>
            </a:r>
          </a:p>
          <a:p>
            <a:endParaRPr lang="en-US" b="1" dirty="0">
              <a:cs typeface="Calibri"/>
            </a:endParaRPr>
          </a:p>
          <a:p>
            <a:pPr marL="171450" indent="-171450">
              <a:buFont typeface="Wingdings"/>
              <a:buChar char="q"/>
            </a:pPr>
            <a:r>
              <a:rPr lang="en-US" b="1" dirty="0">
                <a:cs typeface="Calibri"/>
              </a:rPr>
              <a:t>Do not change the colors, add images, or work outside of the provided textbox areas</a:t>
            </a:r>
          </a:p>
          <a:p>
            <a:endParaRPr lang="en-US" b="1" dirty="0">
              <a:cs typeface="Calibri"/>
            </a:endParaRPr>
          </a:p>
          <a:p>
            <a:pPr marL="171450" indent="-171450">
              <a:buFont typeface="Wingdings"/>
              <a:buChar char="q"/>
            </a:pPr>
            <a:r>
              <a:rPr lang="en-US" dirty="0">
                <a:cs typeface="Calibri"/>
              </a:rPr>
              <a:t>In the top textbox enter the course name – Do not change the textbox size or font color</a:t>
            </a:r>
          </a:p>
          <a:p>
            <a:endParaRPr lang="en-US" dirty="0">
              <a:cs typeface="Calibri"/>
            </a:endParaRPr>
          </a:p>
          <a:p>
            <a:pPr marL="628650" lvl="1" indent="-171450">
              <a:buFont typeface="Wingdings"/>
              <a:buChar char="ü"/>
            </a:pPr>
            <a:r>
              <a:rPr lang="en-US" dirty="0">
                <a:cs typeface="Calibri"/>
              </a:rPr>
              <a:t>Resize text if necessary – Max size 32 | Minimum size 24</a:t>
            </a:r>
          </a:p>
          <a:p>
            <a:pPr marL="628650" lvl="1" indent="-171450">
              <a:buFont typeface="Wingdings"/>
              <a:buChar char="q"/>
            </a:pPr>
            <a:endParaRPr lang="en-US" dirty="0">
              <a:cs typeface="Calibri"/>
            </a:endParaRPr>
          </a:p>
          <a:p>
            <a:pPr marL="171450" indent="-171450">
              <a:buFont typeface="Wingdings"/>
              <a:buChar char="q"/>
            </a:pPr>
            <a:r>
              <a:rPr lang="en-US" dirty="0">
                <a:cs typeface="Calibri"/>
              </a:rPr>
              <a:t>In the bottom textbox enter the course number – Do not change the textbox size or font color</a:t>
            </a:r>
          </a:p>
          <a:p>
            <a:endParaRPr lang="en-US" dirty="0">
              <a:cs typeface="Calibri"/>
            </a:endParaRPr>
          </a:p>
          <a:p>
            <a:pPr marL="628650" lvl="1" indent="-171450">
              <a:buFont typeface="Wingdings"/>
              <a:buChar char="ü"/>
            </a:pPr>
            <a:r>
              <a:rPr lang="en-US" dirty="0">
                <a:cs typeface="Calibri"/>
              </a:rPr>
              <a:t>Resize text if necessary – Max size 20 | Minimum size 16</a:t>
            </a:r>
          </a:p>
          <a:p>
            <a:pPr marL="628650" lvl="1" indent="-171450">
              <a:buFont typeface="Wingdings"/>
              <a:buChar char="ü"/>
            </a:pPr>
            <a:endParaRPr lang="en-US" dirty="0">
              <a:cs typeface="Calibri"/>
            </a:endParaRPr>
          </a:p>
          <a:p>
            <a:pPr indent="-171450">
              <a:buFont typeface="Wingdings"/>
              <a:buChar char="q"/>
            </a:pPr>
            <a:r>
              <a:rPr lang="en-US" dirty="0">
                <a:cs typeface="Calibri"/>
              </a:rPr>
              <a:t>Export Instructions – How to best save this for Blackboard:</a:t>
            </a:r>
          </a:p>
          <a:p>
            <a:pPr marL="628650" lvl="1" indent="-171450">
              <a:buFont typeface="Wingdings"/>
              <a:buChar char="q"/>
            </a:pPr>
            <a:endParaRPr lang="en-US" dirty="0">
              <a:cs typeface="Calibri"/>
            </a:endParaRPr>
          </a:p>
          <a:p>
            <a:pPr marL="628650" lvl="1" indent="-171450">
              <a:buFont typeface="Wingdings"/>
              <a:buChar char="q"/>
            </a:pPr>
            <a:r>
              <a:rPr lang="en-US" dirty="0">
                <a:cs typeface="Calibri"/>
              </a:rPr>
              <a:t>If you are working in PowerPoint as part of the O365 suite select "Save As" &gt; "Download as images" - This will create a .Zip file that contains the individual slides as .JPEG files (Rename files as necessary)</a:t>
            </a:r>
          </a:p>
          <a:p>
            <a:pPr lvl="1"/>
            <a:endParaRPr lang="en-US" dirty="0">
              <a:cs typeface="Calibri"/>
            </a:endParaRPr>
          </a:p>
          <a:p>
            <a:pPr marL="628650" lvl="1" indent="-171450">
              <a:buFont typeface="Wingdings"/>
              <a:buChar char="q"/>
            </a:pPr>
            <a:r>
              <a:rPr lang="en-US" dirty="0">
                <a:cs typeface="Calibri"/>
              </a:rPr>
              <a:t>If you are working from a desktop version of PowerPoint select "Export" &gt; "File Format: .PNG"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8D7F2-F1C5-4394-9C84-E0257B16CE78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29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051300" y="1143000"/>
            <a:ext cx="149606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Blackboard Ultra Course Banner Template Instructions</a:t>
            </a:r>
            <a:endParaRPr lang="en-US" dirty="0"/>
          </a:p>
          <a:p>
            <a:endParaRPr lang="en-US" dirty="0"/>
          </a:p>
          <a:p>
            <a:pPr marL="171450" indent="-171450">
              <a:buFont typeface="Wingdings,Sans-Serif"/>
              <a:buChar char="q"/>
            </a:pPr>
            <a:r>
              <a:rPr lang="en-US" b="1" dirty="0"/>
              <a:t>Do not change the colors, add images, or work outside of the provided textbox areas</a:t>
            </a:r>
            <a:endParaRPr lang="en-US" dirty="0"/>
          </a:p>
          <a:p>
            <a:endParaRPr lang="en-US" dirty="0"/>
          </a:p>
          <a:p>
            <a:pPr marL="171450" indent="-171450">
              <a:buFont typeface="Wingdings,Sans-Serif"/>
              <a:buChar char="q"/>
            </a:pPr>
            <a:r>
              <a:rPr lang="en-US" dirty="0"/>
              <a:t>In the top textbox enter the course name – Do not change the textbox size or font color</a:t>
            </a:r>
          </a:p>
          <a:p>
            <a:endParaRPr lang="en-US" dirty="0"/>
          </a:p>
          <a:p>
            <a:pPr marL="628650" lvl="1" indent="-171450">
              <a:buFont typeface="Wingdings,Sans-Serif"/>
              <a:buChar char="•"/>
            </a:pPr>
            <a:r>
              <a:rPr lang="en-US" dirty="0"/>
              <a:t>Resize text if necessary – Max size 32 | Minimum size 24</a:t>
            </a:r>
          </a:p>
          <a:p>
            <a:pPr marL="628650" lvl="1" indent="-171450">
              <a:buFont typeface="Wingdings,Sans-Serif"/>
              <a:buChar char="•"/>
            </a:pPr>
            <a:endParaRPr lang="en-US" dirty="0"/>
          </a:p>
          <a:p>
            <a:pPr marL="171450" indent="-171450">
              <a:buFont typeface="Wingdings,Sans-Serif"/>
              <a:buChar char="q"/>
            </a:pPr>
            <a:r>
              <a:rPr lang="en-US" dirty="0"/>
              <a:t>In the bottom textbox enter the course number – Do not change the textbox size or font color</a:t>
            </a:r>
          </a:p>
          <a:p>
            <a:endParaRPr lang="en-US" dirty="0"/>
          </a:p>
          <a:p>
            <a:pPr marL="628650" lvl="1" indent="-171450">
              <a:buFont typeface="Wingdings,Sans-Serif"/>
              <a:buChar char="•"/>
            </a:pPr>
            <a:r>
              <a:rPr lang="en-US" dirty="0"/>
              <a:t>Resize text if necessary – Max size 20 | Minimum size 16</a:t>
            </a:r>
          </a:p>
          <a:p>
            <a:pPr marL="628650" lvl="1" indent="-171450">
              <a:buFont typeface="Wingdings,Sans-Serif"/>
              <a:buChar char="•"/>
            </a:pPr>
            <a:endParaRPr lang="en-US" dirty="0"/>
          </a:p>
          <a:p>
            <a:pPr marL="285750" indent="-171450">
              <a:buFont typeface="Wingdings,Sans-Serif"/>
              <a:buChar char="q"/>
            </a:pPr>
            <a:r>
              <a:rPr lang="en-US" dirty="0"/>
              <a:t>Export Instructions – How to best save this for Blackboard:</a:t>
            </a:r>
          </a:p>
          <a:p>
            <a:pPr marL="628650" lvl="1" indent="-171450">
              <a:buFont typeface="Wingdings,Sans-Serif"/>
              <a:buChar char="•"/>
            </a:pPr>
            <a:endParaRPr lang="en-US" dirty="0"/>
          </a:p>
          <a:p>
            <a:pPr marL="628650" lvl="1" indent="-171450">
              <a:buFont typeface="Wingdings,Sans-Serif"/>
              <a:buChar char="•"/>
            </a:pPr>
            <a:r>
              <a:rPr lang="en-US" dirty="0"/>
              <a:t>If you are working in PowerPoint as part of the O365 suite select "Save As" &gt; "Download as images" - This will create a .Zip file that contains the individual slides as .JPEG files (Rename files as necessary)</a:t>
            </a:r>
          </a:p>
          <a:p>
            <a:pPr lvl="1"/>
            <a:endParaRPr lang="en-US" dirty="0"/>
          </a:p>
          <a:p>
            <a:pPr marL="628650" lvl="1" indent="-171450">
              <a:buFont typeface="Wingdings,Sans-Serif"/>
              <a:buChar char="•"/>
            </a:pPr>
            <a:r>
              <a:rPr lang="en-US" dirty="0"/>
              <a:t>If you are working from a desktop version of PowerPoint select "Export" &gt; "File Format: .PNG"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8D7F2-F1C5-4394-9C84-E0257B16CE78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21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051300" y="1143000"/>
            <a:ext cx="149606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Blackboard Ultra Course Banner Template Instructions</a:t>
            </a:r>
            <a:endParaRPr lang="en-US" dirty="0"/>
          </a:p>
          <a:p>
            <a:endParaRPr lang="en-US" dirty="0"/>
          </a:p>
          <a:p>
            <a:pPr marL="171450" indent="-171450">
              <a:buFont typeface="Wingdings,Sans-Serif"/>
              <a:buChar char="q"/>
            </a:pPr>
            <a:r>
              <a:rPr lang="en-US" b="1" dirty="0"/>
              <a:t>Do not change the colors, add images, or work outside of the provided textbox areas</a:t>
            </a:r>
            <a:endParaRPr lang="en-US" dirty="0"/>
          </a:p>
          <a:p>
            <a:endParaRPr lang="en-US" dirty="0"/>
          </a:p>
          <a:p>
            <a:pPr marL="171450" indent="-171450">
              <a:buFont typeface="Wingdings,Sans-Serif"/>
              <a:buChar char="q"/>
            </a:pPr>
            <a:r>
              <a:rPr lang="en-US" dirty="0"/>
              <a:t>In the top textbox enter the course name – Do not change the textbox size or font color</a:t>
            </a:r>
          </a:p>
          <a:p>
            <a:endParaRPr lang="en-US" dirty="0"/>
          </a:p>
          <a:p>
            <a:pPr marL="628650" lvl="1" indent="-171450">
              <a:buFont typeface="Wingdings,Sans-Serif"/>
              <a:buChar char="•"/>
            </a:pPr>
            <a:r>
              <a:rPr lang="en-US" dirty="0"/>
              <a:t>Resize text if necessary – Max size 32 | Minimum size 24</a:t>
            </a:r>
          </a:p>
          <a:p>
            <a:pPr marL="628650" lvl="1" indent="-171450">
              <a:buFont typeface="Wingdings,Sans-Serif"/>
              <a:buChar char="•"/>
            </a:pPr>
            <a:endParaRPr lang="en-US" dirty="0"/>
          </a:p>
          <a:p>
            <a:pPr marL="171450" indent="-171450">
              <a:buFont typeface="Wingdings,Sans-Serif"/>
              <a:buChar char="q"/>
            </a:pPr>
            <a:r>
              <a:rPr lang="en-US" dirty="0"/>
              <a:t>In the bottom textbox enter the course number – Do not change the textbox size or font color</a:t>
            </a:r>
          </a:p>
          <a:p>
            <a:endParaRPr lang="en-US" dirty="0"/>
          </a:p>
          <a:p>
            <a:pPr marL="628650" lvl="1" indent="-171450">
              <a:buFont typeface="Wingdings,Sans-Serif"/>
              <a:buChar char="•"/>
            </a:pPr>
            <a:r>
              <a:rPr lang="en-US" dirty="0"/>
              <a:t>Resize text if necessary – Max size 20 | Minimum size 16</a:t>
            </a:r>
          </a:p>
          <a:p>
            <a:pPr marL="628650" lvl="1" indent="-171450">
              <a:buFont typeface="Wingdings,Sans-Serif"/>
              <a:buChar char="•"/>
            </a:pPr>
            <a:endParaRPr lang="en-US" dirty="0"/>
          </a:p>
          <a:p>
            <a:pPr marL="285750" indent="-171450">
              <a:buFont typeface="Wingdings,Sans-Serif"/>
              <a:buChar char="q"/>
            </a:pPr>
            <a:r>
              <a:rPr lang="en-US" dirty="0"/>
              <a:t>Export Instructions – How to best save this for Blackboard:</a:t>
            </a:r>
          </a:p>
          <a:p>
            <a:pPr marL="628650" lvl="1" indent="-171450">
              <a:buFont typeface="Wingdings,Sans-Serif"/>
              <a:buChar char="•"/>
            </a:pPr>
            <a:endParaRPr lang="en-US" dirty="0"/>
          </a:p>
          <a:p>
            <a:pPr marL="628650" lvl="1" indent="-171450">
              <a:buFont typeface="Wingdings,Sans-Serif"/>
              <a:buChar char="•"/>
            </a:pPr>
            <a:r>
              <a:rPr lang="en-US" dirty="0"/>
              <a:t>If you are working in PowerPoint as part of the O365 suite select "Save As" &gt; "Download as images" - This will create a .Zip file that contains the individual slides as .JPEG files (Rename files as necessary)</a:t>
            </a:r>
          </a:p>
          <a:p>
            <a:pPr lvl="1"/>
            <a:endParaRPr lang="en-US" dirty="0"/>
          </a:p>
          <a:p>
            <a:pPr marL="628650" lvl="1" indent="-171450">
              <a:buFont typeface="Wingdings,Sans-Serif"/>
              <a:buChar char="•"/>
            </a:pPr>
            <a:r>
              <a:rPr lang="en-US" dirty="0"/>
              <a:t>If you are working from a desktop version of PowerPoint select "Export" &gt; "File Format: .PNG"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8D7F2-F1C5-4394-9C84-E0257B16CE78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44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051300" y="1143000"/>
            <a:ext cx="149606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Blackboard Ultra Course Banner Template Instructions</a:t>
            </a:r>
            <a:endParaRPr lang="en-US" dirty="0"/>
          </a:p>
          <a:p>
            <a:endParaRPr lang="en-US" dirty="0"/>
          </a:p>
          <a:p>
            <a:pPr marL="171450" indent="-171450">
              <a:buFont typeface="Wingdings,Sans-Serif"/>
              <a:buChar char="q"/>
            </a:pPr>
            <a:r>
              <a:rPr lang="en-US" b="1" dirty="0"/>
              <a:t>Do not change the colors, add images, or work outside of the provided textbox areas</a:t>
            </a:r>
            <a:endParaRPr lang="en-US" dirty="0"/>
          </a:p>
          <a:p>
            <a:endParaRPr lang="en-US" dirty="0"/>
          </a:p>
          <a:p>
            <a:pPr marL="171450" indent="-171450">
              <a:buFont typeface="Wingdings,Sans-Serif"/>
              <a:buChar char="q"/>
            </a:pPr>
            <a:r>
              <a:rPr lang="en-US" dirty="0"/>
              <a:t>In the top textbox enter the course name – Do not change the textbox size or font color</a:t>
            </a:r>
          </a:p>
          <a:p>
            <a:endParaRPr lang="en-US" dirty="0"/>
          </a:p>
          <a:p>
            <a:pPr marL="628650" lvl="1" indent="-171450">
              <a:buFont typeface="Wingdings,Sans-Serif"/>
              <a:buChar char="•"/>
            </a:pPr>
            <a:r>
              <a:rPr lang="en-US" dirty="0"/>
              <a:t>Resize text if necessary – Max size 32 | Minimum size 24</a:t>
            </a:r>
          </a:p>
          <a:p>
            <a:pPr marL="628650" lvl="1" indent="-171450">
              <a:buFont typeface="Wingdings,Sans-Serif"/>
              <a:buChar char="•"/>
            </a:pPr>
            <a:endParaRPr lang="en-US" dirty="0"/>
          </a:p>
          <a:p>
            <a:pPr marL="171450" indent="-171450">
              <a:buFont typeface="Wingdings,Sans-Serif"/>
              <a:buChar char="q"/>
            </a:pPr>
            <a:r>
              <a:rPr lang="en-US" dirty="0"/>
              <a:t>In the bottom textbox enter the course number – Do not change the textbox size or font color</a:t>
            </a:r>
          </a:p>
          <a:p>
            <a:endParaRPr lang="en-US" dirty="0"/>
          </a:p>
          <a:p>
            <a:pPr marL="628650" lvl="1" indent="-171450">
              <a:buFont typeface="Wingdings,Sans-Serif"/>
              <a:buChar char="•"/>
            </a:pPr>
            <a:r>
              <a:rPr lang="en-US" dirty="0"/>
              <a:t>Resize text if necessary – Max size 20 | Minimum size 16</a:t>
            </a:r>
          </a:p>
          <a:p>
            <a:pPr marL="628650" lvl="1" indent="-171450">
              <a:buFont typeface="Wingdings,Sans-Serif"/>
              <a:buChar char="•"/>
            </a:pPr>
            <a:endParaRPr lang="en-US" dirty="0"/>
          </a:p>
          <a:p>
            <a:pPr marL="285750" indent="-171450">
              <a:buFont typeface="Wingdings,Sans-Serif"/>
              <a:buChar char="q"/>
            </a:pPr>
            <a:r>
              <a:rPr lang="en-US" dirty="0"/>
              <a:t>Export Instructions – How to best save this for Blackboard:</a:t>
            </a:r>
          </a:p>
          <a:p>
            <a:pPr marL="628650" lvl="1" indent="-171450">
              <a:buFont typeface="Wingdings,Sans-Serif"/>
              <a:buChar char="•"/>
            </a:pPr>
            <a:endParaRPr lang="en-US" dirty="0"/>
          </a:p>
          <a:p>
            <a:pPr marL="628650" lvl="1" indent="-171450">
              <a:buFont typeface="Wingdings,Sans-Serif"/>
              <a:buChar char="•"/>
            </a:pPr>
            <a:r>
              <a:rPr lang="en-US" dirty="0"/>
              <a:t>If you are working in PowerPoint as part of the O365 suite select "Save As" &gt; "Download as images" - This will create a .Zip file that contains the individual slides as .JPEG files (Rename files as necessary)</a:t>
            </a:r>
          </a:p>
          <a:p>
            <a:pPr lvl="1"/>
            <a:endParaRPr lang="en-US" dirty="0"/>
          </a:p>
          <a:p>
            <a:pPr marL="628650" lvl="1" indent="-171450">
              <a:buFont typeface="Wingdings,Sans-Serif"/>
              <a:buChar char="•"/>
            </a:pPr>
            <a:r>
              <a:rPr lang="en-US" dirty="0"/>
              <a:t>If you are working from a desktop version of PowerPoint select "Export" &gt; "File Format: .PNG"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8D7F2-F1C5-4394-9C84-E0257B16CE78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75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93892"/>
            <a:ext cx="10972800" cy="1050655"/>
          </a:xfrm>
        </p:spPr>
        <p:txBody>
          <a:bodyPr anchor="b"/>
          <a:lstStyle>
            <a:lvl1pPr algn="ctr"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585064"/>
            <a:ext cx="10972800" cy="728612"/>
          </a:xfrm>
        </p:spPr>
        <p:txBody>
          <a:bodyPr/>
          <a:lstStyle>
            <a:lvl1pPr marL="0" indent="0" algn="ctr">
              <a:buNone/>
              <a:defRPr sz="1056"/>
            </a:lvl1pPr>
            <a:lvl2pPr marL="201168" indent="0" algn="ctr">
              <a:buNone/>
              <a:defRPr sz="880"/>
            </a:lvl2pPr>
            <a:lvl3pPr marL="402336" indent="0" algn="ctr">
              <a:buNone/>
              <a:defRPr sz="792"/>
            </a:lvl3pPr>
            <a:lvl4pPr marL="603504" indent="0" algn="ctr">
              <a:buNone/>
              <a:defRPr sz="704"/>
            </a:lvl4pPr>
            <a:lvl5pPr marL="804672" indent="0" algn="ctr">
              <a:buNone/>
              <a:defRPr sz="704"/>
            </a:lvl5pPr>
            <a:lvl6pPr marL="1005840" indent="0" algn="ctr">
              <a:buNone/>
              <a:defRPr sz="704"/>
            </a:lvl6pPr>
            <a:lvl7pPr marL="1207008" indent="0" algn="ctr">
              <a:buNone/>
              <a:defRPr sz="704"/>
            </a:lvl7pPr>
            <a:lvl8pPr marL="1408176" indent="0" algn="ctr">
              <a:buNone/>
              <a:defRPr sz="704"/>
            </a:lvl8pPr>
            <a:lvl9pPr marL="1609344" indent="0" algn="ctr">
              <a:buNone/>
              <a:defRPr sz="70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160672"/>
            <a:ext cx="3154680" cy="25574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160672"/>
            <a:ext cx="9281160" cy="25574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752364"/>
            <a:ext cx="12618720" cy="1255337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2019577"/>
            <a:ext cx="12618720" cy="660152"/>
          </a:xfrm>
        </p:spPr>
        <p:txBody>
          <a:bodyPr/>
          <a:lstStyle>
            <a:lvl1pPr marL="0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1pPr>
            <a:lvl2pPr marL="201168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2pPr>
            <a:lvl3pPr marL="402336" indent="0">
              <a:buNone/>
              <a:defRPr sz="792">
                <a:solidFill>
                  <a:schemeClr val="tx1">
                    <a:tint val="75000"/>
                  </a:schemeClr>
                </a:solidFill>
              </a:defRPr>
            </a:lvl3pPr>
            <a:lvl4pPr marL="603504" indent="0">
              <a:buNone/>
              <a:defRPr sz="704">
                <a:solidFill>
                  <a:schemeClr val="tx1">
                    <a:tint val="75000"/>
                  </a:schemeClr>
                </a:solidFill>
              </a:defRPr>
            </a:lvl4pPr>
            <a:lvl5pPr marL="804672" indent="0">
              <a:buNone/>
              <a:defRPr sz="704">
                <a:solidFill>
                  <a:schemeClr val="tx1">
                    <a:tint val="75000"/>
                  </a:schemeClr>
                </a:solidFill>
              </a:defRPr>
            </a:lvl5pPr>
            <a:lvl6pPr marL="1005840" indent="0">
              <a:buNone/>
              <a:defRPr sz="704">
                <a:solidFill>
                  <a:schemeClr val="tx1">
                    <a:tint val="75000"/>
                  </a:schemeClr>
                </a:solidFill>
              </a:defRPr>
            </a:lvl6pPr>
            <a:lvl7pPr marL="1207008" indent="0">
              <a:buNone/>
              <a:defRPr sz="704">
                <a:solidFill>
                  <a:schemeClr val="tx1">
                    <a:tint val="75000"/>
                  </a:schemeClr>
                </a:solidFill>
              </a:defRPr>
            </a:lvl7pPr>
            <a:lvl8pPr marL="1408176" indent="0">
              <a:buNone/>
              <a:defRPr sz="704">
                <a:solidFill>
                  <a:schemeClr val="tx1">
                    <a:tint val="75000"/>
                  </a:schemeClr>
                </a:solidFill>
              </a:defRPr>
            </a:lvl8pPr>
            <a:lvl9pPr marL="1609344" indent="0">
              <a:buNone/>
              <a:defRPr sz="7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803360"/>
            <a:ext cx="6217920" cy="1914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803360"/>
            <a:ext cx="6217920" cy="1914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160672"/>
            <a:ext cx="12618720" cy="5833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739790"/>
            <a:ext cx="6189344" cy="362559"/>
          </a:xfrm>
        </p:spPr>
        <p:txBody>
          <a:bodyPr anchor="b"/>
          <a:lstStyle>
            <a:lvl1pPr marL="0" indent="0">
              <a:buNone/>
              <a:defRPr sz="1056" b="1"/>
            </a:lvl1pPr>
            <a:lvl2pPr marL="201168" indent="0">
              <a:buNone/>
              <a:defRPr sz="880" b="1"/>
            </a:lvl2pPr>
            <a:lvl3pPr marL="402336" indent="0">
              <a:buNone/>
              <a:defRPr sz="792" b="1"/>
            </a:lvl3pPr>
            <a:lvl4pPr marL="603504" indent="0">
              <a:buNone/>
              <a:defRPr sz="704" b="1"/>
            </a:lvl4pPr>
            <a:lvl5pPr marL="804672" indent="0">
              <a:buNone/>
              <a:defRPr sz="704" b="1"/>
            </a:lvl5pPr>
            <a:lvl6pPr marL="1005840" indent="0">
              <a:buNone/>
              <a:defRPr sz="704" b="1"/>
            </a:lvl6pPr>
            <a:lvl7pPr marL="1207008" indent="0">
              <a:buNone/>
              <a:defRPr sz="704" b="1"/>
            </a:lvl7pPr>
            <a:lvl8pPr marL="1408176" indent="0">
              <a:buNone/>
              <a:defRPr sz="704" b="1"/>
            </a:lvl8pPr>
            <a:lvl9pPr marL="1609344" indent="0">
              <a:buNone/>
              <a:defRPr sz="7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1102349"/>
            <a:ext cx="6189344" cy="16213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739790"/>
            <a:ext cx="6219826" cy="362559"/>
          </a:xfrm>
        </p:spPr>
        <p:txBody>
          <a:bodyPr anchor="b"/>
          <a:lstStyle>
            <a:lvl1pPr marL="0" indent="0">
              <a:buNone/>
              <a:defRPr sz="1056" b="1"/>
            </a:lvl1pPr>
            <a:lvl2pPr marL="201168" indent="0">
              <a:buNone/>
              <a:defRPr sz="880" b="1"/>
            </a:lvl2pPr>
            <a:lvl3pPr marL="402336" indent="0">
              <a:buNone/>
              <a:defRPr sz="792" b="1"/>
            </a:lvl3pPr>
            <a:lvl4pPr marL="603504" indent="0">
              <a:buNone/>
              <a:defRPr sz="704" b="1"/>
            </a:lvl4pPr>
            <a:lvl5pPr marL="804672" indent="0">
              <a:buNone/>
              <a:defRPr sz="704" b="1"/>
            </a:lvl5pPr>
            <a:lvl6pPr marL="1005840" indent="0">
              <a:buNone/>
              <a:defRPr sz="704" b="1"/>
            </a:lvl6pPr>
            <a:lvl7pPr marL="1207008" indent="0">
              <a:buNone/>
              <a:defRPr sz="704" b="1"/>
            </a:lvl7pPr>
            <a:lvl8pPr marL="1408176" indent="0">
              <a:buNone/>
              <a:defRPr sz="704" b="1"/>
            </a:lvl8pPr>
            <a:lvl9pPr marL="1609344" indent="0">
              <a:buNone/>
              <a:defRPr sz="7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1102349"/>
            <a:ext cx="6219826" cy="16213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201189"/>
            <a:ext cx="4718684" cy="704162"/>
          </a:xfrm>
        </p:spPr>
        <p:txBody>
          <a:bodyPr anchor="b"/>
          <a:lstStyle>
            <a:lvl1pPr>
              <a:defRPr sz="14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434513"/>
            <a:ext cx="7406640" cy="2144621"/>
          </a:xfrm>
        </p:spPr>
        <p:txBody>
          <a:bodyPr/>
          <a:lstStyle>
            <a:lvl1pPr>
              <a:defRPr sz="1408"/>
            </a:lvl1pPr>
            <a:lvl2pPr>
              <a:defRPr sz="1232"/>
            </a:lvl2pPr>
            <a:lvl3pPr>
              <a:defRPr sz="1056"/>
            </a:lvl3pPr>
            <a:lvl4pPr>
              <a:defRPr sz="880"/>
            </a:lvl4pPr>
            <a:lvl5pPr>
              <a:defRPr sz="880"/>
            </a:lvl5pPr>
            <a:lvl6pPr>
              <a:defRPr sz="880"/>
            </a:lvl6pPr>
            <a:lvl7pPr>
              <a:defRPr sz="880"/>
            </a:lvl7pPr>
            <a:lvl8pPr>
              <a:defRPr sz="880"/>
            </a:lvl8pPr>
            <a:lvl9pPr>
              <a:defRPr sz="8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905352"/>
            <a:ext cx="4718684" cy="1677275"/>
          </a:xfrm>
        </p:spPr>
        <p:txBody>
          <a:bodyPr/>
          <a:lstStyle>
            <a:lvl1pPr marL="0" indent="0">
              <a:buNone/>
              <a:defRPr sz="704"/>
            </a:lvl1pPr>
            <a:lvl2pPr marL="201168" indent="0">
              <a:buNone/>
              <a:defRPr sz="616"/>
            </a:lvl2pPr>
            <a:lvl3pPr marL="402336" indent="0">
              <a:buNone/>
              <a:defRPr sz="528"/>
            </a:lvl3pPr>
            <a:lvl4pPr marL="603504" indent="0">
              <a:buNone/>
              <a:defRPr sz="440"/>
            </a:lvl4pPr>
            <a:lvl5pPr marL="804672" indent="0">
              <a:buNone/>
              <a:defRPr sz="440"/>
            </a:lvl5pPr>
            <a:lvl6pPr marL="1005840" indent="0">
              <a:buNone/>
              <a:defRPr sz="440"/>
            </a:lvl6pPr>
            <a:lvl7pPr marL="1207008" indent="0">
              <a:buNone/>
              <a:defRPr sz="440"/>
            </a:lvl7pPr>
            <a:lvl8pPr marL="1408176" indent="0">
              <a:buNone/>
              <a:defRPr sz="440"/>
            </a:lvl8pPr>
            <a:lvl9pPr marL="1609344" indent="0">
              <a:buNone/>
              <a:defRPr sz="4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201189"/>
            <a:ext cx="4718684" cy="704162"/>
          </a:xfrm>
        </p:spPr>
        <p:txBody>
          <a:bodyPr anchor="b"/>
          <a:lstStyle>
            <a:lvl1pPr>
              <a:defRPr sz="14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434513"/>
            <a:ext cx="7406640" cy="2144621"/>
          </a:xfrm>
        </p:spPr>
        <p:txBody>
          <a:bodyPr anchor="t"/>
          <a:lstStyle>
            <a:lvl1pPr marL="0" indent="0">
              <a:buNone/>
              <a:defRPr sz="1408"/>
            </a:lvl1pPr>
            <a:lvl2pPr marL="201168" indent="0">
              <a:buNone/>
              <a:defRPr sz="1232"/>
            </a:lvl2pPr>
            <a:lvl3pPr marL="402336" indent="0">
              <a:buNone/>
              <a:defRPr sz="1056"/>
            </a:lvl3pPr>
            <a:lvl4pPr marL="603504" indent="0">
              <a:buNone/>
              <a:defRPr sz="880"/>
            </a:lvl4pPr>
            <a:lvl5pPr marL="804672" indent="0">
              <a:buNone/>
              <a:defRPr sz="880"/>
            </a:lvl5pPr>
            <a:lvl6pPr marL="1005840" indent="0">
              <a:buNone/>
              <a:defRPr sz="880"/>
            </a:lvl6pPr>
            <a:lvl7pPr marL="1207008" indent="0">
              <a:buNone/>
              <a:defRPr sz="880"/>
            </a:lvl7pPr>
            <a:lvl8pPr marL="1408176" indent="0">
              <a:buNone/>
              <a:defRPr sz="880"/>
            </a:lvl8pPr>
            <a:lvl9pPr marL="1609344" indent="0">
              <a:buNone/>
              <a:defRPr sz="88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905352"/>
            <a:ext cx="4718684" cy="1677275"/>
          </a:xfrm>
        </p:spPr>
        <p:txBody>
          <a:bodyPr/>
          <a:lstStyle>
            <a:lvl1pPr marL="0" indent="0">
              <a:buNone/>
              <a:defRPr sz="704"/>
            </a:lvl1pPr>
            <a:lvl2pPr marL="201168" indent="0">
              <a:buNone/>
              <a:defRPr sz="616"/>
            </a:lvl2pPr>
            <a:lvl3pPr marL="402336" indent="0">
              <a:buNone/>
              <a:defRPr sz="528"/>
            </a:lvl3pPr>
            <a:lvl4pPr marL="603504" indent="0">
              <a:buNone/>
              <a:defRPr sz="440"/>
            </a:lvl4pPr>
            <a:lvl5pPr marL="804672" indent="0">
              <a:buNone/>
              <a:defRPr sz="440"/>
            </a:lvl5pPr>
            <a:lvl6pPr marL="1005840" indent="0">
              <a:buNone/>
              <a:defRPr sz="440"/>
            </a:lvl6pPr>
            <a:lvl7pPr marL="1207008" indent="0">
              <a:buNone/>
              <a:defRPr sz="440"/>
            </a:lvl7pPr>
            <a:lvl8pPr marL="1408176" indent="0">
              <a:buNone/>
              <a:defRPr sz="440"/>
            </a:lvl8pPr>
            <a:lvl9pPr marL="1609344" indent="0">
              <a:buNone/>
              <a:defRPr sz="4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160672"/>
            <a:ext cx="12618720" cy="5833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803360"/>
            <a:ext cx="12618720" cy="19147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2797089"/>
            <a:ext cx="3291840" cy="1606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2797089"/>
            <a:ext cx="4937760" cy="1606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2797089"/>
            <a:ext cx="3291840" cy="1606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6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02336" rtl="0" eaLnBrk="1" latinLnBrk="0" hangingPunct="1">
        <a:lnSpc>
          <a:spcPct val="90000"/>
        </a:lnSpc>
        <a:spcBef>
          <a:spcPct val="0"/>
        </a:spcBef>
        <a:buNone/>
        <a:defRPr sz="19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584" indent="-100584" algn="l" defTabSz="402336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232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" indent="-100584" algn="l" defTabSz="402336" rtl="0" eaLnBrk="1" latinLnBrk="0" hangingPunct="1">
        <a:lnSpc>
          <a:spcPct val="90000"/>
        </a:lnSpc>
        <a:spcBef>
          <a:spcPts val="220"/>
        </a:spcBef>
        <a:buFont typeface="Arial" panose="020B0604020202020204" pitchFamily="34" charset="0"/>
        <a:buChar char="•"/>
        <a:defRPr sz="1056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" indent="-100584" algn="l" defTabSz="402336" rtl="0" eaLnBrk="1" latinLnBrk="0" hangingPunct="1">
        <a:lnSpc>
          <a:spcPct val="90000"/>
        </a:lnSpc>
        <a:spcBef>
          <a:spcPts val="220"/>
        </a:spcBef>
        <a:buFont typeface="Arial" panose="020B0604020202020204" pitchFamily="34" charset="0"/>
        <a:buChar char="•"/>
        <a:defRPr sz="88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" indent="-100584" algn="l" defTabSz="402336" rtl="0" eaLnBrk="1" latinLnBrk="0" hangingPunct="1">
        <a:lnSpc>
          <a:spcPct val="90000"/>
        </a:lnSpc>
        <a:spcBef>
          <a:spcPts val="220"/>
        </a:spcBef>
        <a:buFont typeface="Arial" panose="020B0604020202020204" pitchFamily="34" charset="0"/>
        <a:buChar char="•"/>
        <a:defRPr sz="792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" indent="-100584" algn="l" defTabSz="402336" rtl="0" eaLnBrk="1" latinLnBrk="0" hangingPunct="1">
        <a:lnSpc>
          <a:spcPct val="90000"/>
        </a:lnSpc>
        <a:spcBef>
          <a:spcPts val="220"/>
        </a:spcBef>
        <a:buFont typeface="Arial" panose="020B0604020202020204" pitchFamily="34" charset="0"/>
        <a:buChar char="•"/>
        <a:defRPr sz="792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" indent="-100584" algn="l" defTabSz="402336" rtl="0" eaLnBrk="1" latinLnBrk="0" hangingPunct="1">
        <a:lnSpc>
          <a:spcPct val="90000"/>
        </a:lnSpc>
        <a:spcBef>
          <a:spcPts val="220"/>
        </a:spcBef>
        <a:buFont typeface="Arial" panose="020B0604020202020204" pitchFamily="34" charset="0"/>
        <a:buChar char="•"/>
        <a:defRPr sz="792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" indent="-100584" algn="l" defTabSz="402336" rtl="0" eaLnBrk="1" latinLnBrk="0" hangingPunct="1">
        <a:lnSpc>
          <a:spcPct val="90000"/>
        </a:lnSpc>
        <a:spcBef>
          <a:spcPts val="220"/>
        </a:spcBef>
        <a:buFont typeface="Arial" panose="020B0604020202020204" pitchFamily="34" charset="0"/>
        <a:buChar char="•"/>
        <a:defRPr sz="792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00584" algn="l" defTabSz="402336" rtl="0" eaLnBrk="1" latinLnBrk="0" hangingPunct="1">
        <a:lnSpc>
          <a:spcPct val="90000"/>
        </a:lnSpc>
        <a:spcBef>
          <a:spcPts val="220"/>
        </a:spcBef>
        <a:buFont typeface="Arial" panose="020B0604020202020204" pitchFamily="34" charset="0"/>
        <a:buChar char="•"/>
        <a:defRPr sz="792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" indent="-100584" algn="l" defTabSz="402336" rtl="0" eaLnBrk="1" latinLnBrk="0" hangingPunct="1">
        <a:lnSpc>
          <a:spcPct val="90000"/>
        </a:lnSpc>
        <a:spcBef>
          <a:spcPts val="220"/>
        </a:spcBef>
        <a:buFont typeface="Arial" panose="020B0604020202020204" pitchFamily="34" charset="0"/>
        <a:buChar char="•"/>
        <a:defRPr sz="7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" rtl="0" eaLnBrk="1" latinLnBrk="0" hangingPunct="1">
        <a:defRPr sz="792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" algn="l" defTabSz="402336" rtl="0" eaLnBrk="1" latinLnBrk="0" hangingPunct="1">
        <a:defRPr sz="792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algn="l" defTabSz="402336" rtl="0" eaLnBrk="1" latinLnBrk="0" hangingPunct="1">
        <a:defRPr sz="792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" algn="l" defTabSz="402336" rtl="0" eaLnBrk="1" latinLnBrk="0" hangingPunct="1">
        <a:defRPr sz="792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" algn="l" defTabSz="402336" rtl="0" eaLnBrk="1" latinLnBrk="0" hangingPunct="1">
        <a:defRPr sz="792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algn="l" defTabSz="402336" rtl="0" eaLnBrk="1" latinLnBrk="0" hangingPunct="1">
        <a:defRPr sz="792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" algn="l" defTabSz="402336" rtl="0" eaLnBrk="1" latinLnBrk="0" hangingPunct="1">
        <a:defRPr sz="792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" algn="l" defTabSz="402336" rtl="0" eaLnBrk="1" latinLnBrk="0" hangingPunct="1">
        <a:defRPr sz="792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" algn="l" defTabSz="402336" rtl="0" eaLnBrk="1" latinLnBrk="0" hangingPunct="1">
        <a:defRPr sz="7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CD285-FD5B-43A1-9ACB-2FF3DD588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4964" y="461573"/>
            <a:ext cx="4835813" cy="1050656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802932"/>
                </a:solidFill>
                <a:cs typeface="Calibri Light"/>
              </a:rPr>
              <a:t>Course Name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BB4B71-C341-4F6E-B1C3-5BACA9E78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04964" y="1513016"/>
            <a:ext cx="4835813" cy="1051375"/>
          </a:xfrm>
        </p:spPr>
        <p:txBody>
          <a:bodyPr vert="horz" lIns="75446" tIns="37723" rIns="75446" bIns="37723" rtlCol="0" anchor="t">
            <a:normAutofit/>
          </a:bodyPr>
          <a:lstStyle/>
          <a:p>
            <a:pPr algn="l"/>
            <a:r>
              <a:rPr lang="en-US" sz="1650" dirty="0">
                <a:cs typeface="Calibri"/>
              </a:rPr>
              <a:t>Course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02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29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CD285-FD5B-43A1-9ACB-2FF3DD588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4964" y="461573"/>
            <a:ext cx="4835813" cy="1050656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  <a:cs typeface="Calibri Light"/>
              </a:rPr>
              <a:t>Course Name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BB4B71-C341-4F6E-B1C3-5BACA9E78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04964" y="1513016"/>
            <a:ext cx="4835813" cy="1051375"/>
          </a:xfrm>
        </p:spPr>
        <p:txBody>
          <a:bodyPr vert="horz" lIns="75446" tIns="37723" rIns="75446" bIns="37723" rtlCol="0" anchor="t">
            <a:normAutofit/>
          </a:bodyPr>
          <a:lstStyle/>
          <a:p>
            <a:pPr algn="l"/>
            <a:r>
              <a:rPr lang="en-US" sz="1650" dirty="0">
                <a:solidFill>
                  <a:schemeClr val="bg2">
                    <a:lumMod val="75000"/>
                  </a:schemeClr>
                </a:solidFill>
                <a:cs typeface="Calibri"/>
              </a:rPr>
              <a:t>Course Number</a:t>
            </a:r>
            <a:endParaRPr lang="en-US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070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CD285-FD5B-43A1-9ACB-2FF3DD588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4964" y="461573"/>
            <a:ext cx="4835813" cy="1050656"/>
          </a:xfrm>
        </p:spPr>
        <p:txBody>
          <a:bodyPr/>
          <a:lstStyle/>
          <a:p>
            <a:r>
              <a:rPr lang="en-US" dirty="0">
                <a:solidFill>
                  <a:srgbClr val="802932"/>
                </a:solidFill>
                <a:cs typeface="Calibri Light"/>
              </a:rPr>
              <a:t>Course Name</a:t>
            </a:r>
            <a:endParaRPr lang="en-US">
              <a:cs typeface="Calibri Light" panose="020F030202020403020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BB4B71-C341-4F6E-B1C3-5BACA9E78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04964" y="1513016"/>
            <a:ext cx="4835813" cy="1051375"/>
          </a:xfrm>
        </p:spPr>
        <p:txBody>
          <a:bodyPr vert="horz" lIns="75446" tIns="37723" rIns="75446" bIns="37723" rtlCol="0" anchor="t">
            <a:normAutofit/>
          </a:bodyPr>
          <a:lstStyle/>
          <a:p>
            <a:r>
              <a:rPr lang="en-US" sz="1650" dirty="0">
                <a:cs typeface="Calibri"/>
              </a:rPr>
              <a:t>Course Number</a:t>
            </a:r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73630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29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CD285-FD5B-43A1-9ACB-2FF3DD588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4964" y="461573"/>
            <a:ext cx="4835813" cy="105065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cs typeface="Calibri Light"/>
              </a:rPr>
              <a:t>Course Name</a:t>
            </a:r>
            <a:endParaRPr lang="en-US">
              <a:solidFill>
                <a:schemeClr val="bg1"/>
              </a:solidFill>
              <a:cs typeface="Calibri Light" panose="020F030202020403020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BB4B71-C341-4F6E-B1C3-5BACA9E78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04964" y="1513016"/>
            <a:ext cx="4835813" cy="1051375"/>
          </a:xfrm>
        </p:spPr>
        <p:txBody>
          <a:bodyPr vert="horz" lIns="75446" tIns="37723" rIns="75446" bIns="37723" rtlCol="0" anchor="t">
            <a:normAutofit/>
          </a:bodyPr>
          <a:lstStyle/>
          <a:p>
            <a:r>
              <a:rPr lang="en-US" sz="1650" dirty="0">
                <a:solidFill>
                  <a:schemeClr val="bg2">
                    <a:lumMod val="75000"/>
                  </a:schemeClr>
                </a:solidFill>
                <a:cs typeface="Calibri"/>
              </a:rPr>
              <a:t>Course Number</a:t>
            </a:r>
            <a:endParaRPr lang="en-US">
              <a:solidFill>
                <a:schemeClr val="bg2">
                  <a:lumMod val="75000"/>
                </a:schemeClr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78095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ulty_center_blackboard_ultra_banner_template" id="{24A5D3BA-9D78-894B-B917-D17FE2F2F415}" vid="{CB09693C-F40A-F44E-AD84-728F4410B1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668</Words>
  <Application>Microsoft Office PowerPoint</Application>
  <PresentationFormat>Custom</PresentationFormat>
  <Paragraphs>80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Wingdings,Sans-Serif</vt:lpstr>
      <vt:lpstr>Office Theme</vt:lpstr>
      <vt:lpstr>Course Name</vt:lpstr>
      <vt:lpstr>Course Name</vt:lpstr>
      <vt:lpstr>Course Name</vt:lpstr>
      <vt:lpstr>Course Name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McShea, Colleen M.</dc:creator>
  <cp:lastModifiedBy>Faculty Center</cp:lastModifiedBy>
  <cp:revision>146</cp:revision>
  <dcterms:created xsi:type="dcterms:W3CDTF">2021-11-02T14:07:53Z</dcterms:created>
  <dcterms:modified xsi:type="dcterms:W3CDTF">2022-11-03T20:19:03Z</dcterms:modified>
</cp:coreProperties>
</file>